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ymbol zastępczy tekstu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ymbol zastępczy tekstu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ymbol zastępczy obrazu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B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ytuł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CECHY KOŚCIOŁA (2)</a:t>
            </a:r>
          </a:p>
        </p:txBody>
      </p:sp>
      <p:sp>
        <p:nvSpPr>
          <p:cNvPr id="95" name="Podtytuł 2"/>
          <p:cNvSpPr txBox="1"/>
          <p:nvPr>
            <p:ph type="subTitle" sz="quarter" idx="1"/>
          </p:nvPr>
        </p:nvSpPr>
        <p:spPr>
          <a:xfrm>
            <a:off x="1524000" y="4192163"/>
            <a:ext cx="9144001" cy="1655762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r>
              <a:t>KOŚCIÓŁ POWSZECHNY I APOSTOLSKI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ytuł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r>
              <a:t>Z tego materiału dowiesz się:</a:t>
            </a:r>
          </a:p>
        </p:txBody>
      </p:sp>
      <p:sp>
        <p:nvSpPr>
          <p:cNvPr id="98" name="Symbol zastępczy zawartości 2"/>
          <p:cNvSpPr txBox="1"/>
          <p:nvPr>
            <p:ph type="body" idx="1"/>
          </p:nvPr>
        </p:nvSpPr>
        <p:spPr>
          <a:xfrm>
            <a:off x="1145065" y="2569183"/>
            <a:ext cx="10515601" cy="4351339"/>
          </a:xfrm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Jakie są dwie kolejne cechy Kościoła</a:t>
            </a:r>
          </a:p>
          <a:p>
            <a:pPr>
              <a:defRPr sz="4000"/>
            </a:pPr>
            <a:r>
              <a:t>W czym wyraża się powszechność w Kościele</a:t>
            </a:r>
          </a:p>
          <a:p>
            <a:pPr>
              <a:defRPr sz="4000"/>
            </a:pPr>
            <a:r>
              <a:t>Na czym polega apostolskość Kościoła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ytuł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Uzupełnij zdania</a:t>
            </a:r>
          </a:p>
        </p:txBody>
      </p:sp>
      <p:sp>
        <p:nvSpPr>
          <p:cNvPr id="101" name="Symbol zastępczy zawartości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4000"/>
            </a:pPr>
            <a:r>
              <a:t>Kościół jest jeden ze względu na swoje źródło, które ma w …. Kościół wyznaje jedną …, wspólnie celebruje … i … oraz przekazuje ... apostolską.</a:t>
            </a:r>
          </a:p>
          <a:p>
            <a:pPr marL="0" indent="0">
              <a:buSzTx/>
              <a:buNone/>
              <a:defRPr sz="4000"/>
            </a:pPr>
            <a:r>
              <a:t>Kościół jest święty, ponieważ jego twórcą jest …. Nieustannie uświęca go … …, działając w …, a każdy z jego członków jest wezwany, by dążyć do ….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ytuł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Mała pomoc od o. Tomasz :-) </a:t>
            </a:r>
          </a:p>
        </p:txBody>
      </p:sp>
      <p:sp>
        <p:nvSpPr>
          <p:cNvPr id="104" name="Symbol zastępczy zawartości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3600"/>
            </a:pPr>
            <a:r>
              <a:t>Kościół jest jeden ze względu na swoje źródło, które ma w </a:t>
            </a:r>
            <a:r>
              <a:rPr>
                <a:solidFill>
                  <a:srgbClr val="FF0000"/>
                </a:solidFill>
              </a:rPr>
              <a:t>CHRYSTUSIE</a:t>
            </a:r>
            <a:r>
              <a:t>. Kościół wyznaje jedną</a:t>
            </a:r>
            <a:r>
              <a:rPr>
                <a:solidFill>
                  <a:srgbClr val="FF0000"/>
                </a:solidFill>
              </a:rPr>
              <a:t> WIARĘ</a:t>
            </a:r>
            <a:r>
              <a:t>, wspólnie celebruje </a:t>
            </a:r>
            <a:r>
              <a:rPr>
                <a:solidFill>
                  <a:srgbClr val="FF0000"/>
                </a:solidFill>
              </a:rPr>
              <a:t>LITURGIĘ</a:t>
            </a:r>
            <a:r>
              <a:t> i </a:t>
            </a:r>
            <a:r>
              <a:rPr>
                <a:solidFill>
                  <a:srgbClr val="FF0000"/>
                </a:solidFill>
              </a:rPr>
              <a:t>SAKRAMENTY</a:t>
            </a:r>
            <a:r>
              <a:t> oraz przekazuje </a:t>
            </a:r>
            <a:r>
              <a:rPr>
                <a:solidFill>
                  <a:srgbClr val="FF0000"/>
                </a:solidFill>
              </a:rPr>
              <a:t>TRADYCJĘ</a:t>
            </a:r>
            <a:r>
              <a:t> apostolską.</a:t>
            </a:r>
          </a:p>
          <a:p>
            <a:pPr marL="0" indent="0">
              <a:buSzTx/>
              <a:buNone/>
              <a:defRPr b="1" sz="3600"/>
            </a:pPr>
            <a:r>
              <a:t>Kościół jest święty, ponieważ jego twórcą jest </a:t>
            </a:r>
            <a:r>
              <a:rPr>
                <a:solidFill>
                  <a:srgbClr val="FF0000"/>
                </a:solidFill>
              </a:rPr>
              <a:t>ŚWIĘTY BÓG</a:t>
            </a:r>
            <a:r>
              <a:t>. Nieustannie uświęca go </a:t>
            </a:r>
            <a:r>
              <a:rPr>
                <a:solidFill>
                  <a:srgbClr val="FF0000"/>
                </a:solidFill>
              </a:rPr>
              <a:t>DUCH ŚWIĘTY </a:t>
            </a:r>
            <a:r>
              <a:t>działając w </a:t>
            </a:r>
            <a:r>
              <a:rPr>
                <a:solidFill>
                  <a:srgbClr val="FF0000"/>
                </a:solidFill>
              </a:rPr>
              <a:t>KOŚCIELE</a:t>
            </a:r>
            <a:r>
              <a:t>, a każdy z jego członków jest wezwany, by dążyć do </a:t>
            </a:r>
            <a:r>
              <a:rPr>
                <a:solidFill>
                  <a:srgbClr val="FF0000"/>
                </a:solidFill>
              </a:rPr>
              <a:t>ŚWIĘTOŚCI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ytuł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Misje i obecność Jezusa w Kościele</a:t>
            </a:r>
          </a:p>
        </p:txBody>
      </p:sp>
      <p:sp>
        <p:nvSpPr>
          <p:cNvPr id="107" name="Symbol zastępczy zawartości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1000"/>
              </a:lnSpc>
              <a:buSzTx/>
              <a:buNone/>
              <a:defRPr sz="3200"/>
            </a:pPr>
            <a:r>
              <a:t>„ Jedenastu zaś uczniów udało się do Galilei, na górę, tam gdzie Jezus im polecił. A gdy Go ujrzeli, oddali Mu pokłon. Niektórzy jednak wątpili. Wtedy Jezus podszedł do nich i przemówił tymi słowami: </a:t>
            </a:r>
            <a:r>
              <a:rPr b="1"/>
              <a:t>«Dana Mi jest wszelka władza w niebie i na ziemi. Idźcie więc i nauczajcie wszystkie narody, udzielając im chrztu w imię Ojca i Syna, i Ducha Świętego. Uczcie je zachowywać wszystko, co wam przykazałem. A oto Ja jestem z wami przez wszystkie dni, aż do skończenia świata»</a:t>
            </a:r>
            <a:r>
              <a:t>.”</a:t>
            </a:r>
          </a:p>
          <a:p>
            <a:pPr marL="0" indent="0" algn="ctr">
              <a:lnSpc>
                <a:spcPct val="81000"/>
              </a:lnSpc>
              <a:buSzTx/>
              <a:buNone/>
            </a:pPr>
            <a:r>
              <a:t>(Mt 28,16-20).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ytuł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Dla chętnych…spróbuj to rozwiązać :-)</a:t>
            </a:r>
          </a:p>
        </p:txBody>
      </p:sp>
      <p:pic>
        <p:nvPicPr>
          <p:cNvPr id="110" name="Obraz 4" descr="Obraz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601" y="2573758"/>
            <a:ext cx="10538199" cy="331123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pole tekstowe 5"/>
          <p:cNvSpPr txBox="1"/>
          <p:nvPr/>
        </p:nvSpPr>
        <p:spPr>
          <a:xfrm>
            <a:off x="1070955" y="1690688"/>
            <a:ext cx="920496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Zaznacz w diagramie odpowiednie zdania i przepisz właściwy tekst.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ytuł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Mała pomoc od o. Tomasz :-) </a:t>
            </a:r>
          </a:p>
        </p:txBody>
      </p:sp>
      <p:sp>
        <p:nvSpPr>
          <p:cNvPr id="114" name="pole tekstowe 5"/>
          <p:cNvSpPr txBox="1"/>
          <p:nvPr/>
        </p:nvSpPr>
        <p:spPr>
          <a:xfrm>
            <a:off x="655318" y="1677988"/>
            <a:ext cx="1088136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</a:p>
          <a:p>
            <a:pPr>
              <a:defRPr sz="2400"/>
            </a:pPr>
            <a:r>
              <a:t>KOŚCIÓŁ: </a:t>
            </a:r>
          </a:p>
        </p:txBody>
      </p:sp>
      <p:pic>
        <p:nvPicPr>
          <p:cNvPr id="115" name="Obraz 2" descr="Obraz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3016250"/>
            <a:ext cx="10972800" cy="3291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ytuł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Dla chętnych…spróbuj to rozwiązać :-)</a:t>
            </a:r>
          </a:p>
        </p:txBody>
      </p:sp>
      <p:sp>
        <p:nvSpPr>
          <p:cNvPr id="118" name="Symbol zastępczy zawartości 2"/>
          <p:cNvSpPr txBox="1"/>
          <p:nvPr>
            <p:ph type="body" sz="quarter" idx="1"/>
          </p:nvPr>
        </p:nvSpPr>
        <p:spPr>
          <a:xfrm>
            <a:off x="838200" y="1825625"/>
            <a:ext cx="10515600" cy="758549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Ułóż tekst wg kolejności i zapisz go do zeszytu</a:t>
            </a:r>
          </a:p>
        </p:txBody>
      </p:sp>
      <p:pic>
        <p:nvPicPr>
          <p:cNvPr id="119" name="Obraz 3" descr="Obraz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356" y="3176016"/>
            <a:ext cx="11078819" cy="2195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ytuł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Mała pomoc od o. Tomasz :-) </a:t>
            </a:r>
          </a:p>
        </p:txBody>
      </p:sp>
      <p:pic>
        <p:nvPicPr>
          <p:cNvPr id="122" name="Obraz 5" descr="Obraz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9112" y="2092275"/>
            <a:ext cx="10813776" cy="41311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yw pakietu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