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99"/>
    <a:srgbClr val="FFFFFF"/>
    <a:srgbClr val="6600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6" autoAdjust="0"/>
    <p:restoredTop sz="94660"/>
  </p:normalViewPr>
  <p:slideViewPr>
    <p:cSldViewPr>
      <p:cViewPr>
        <p:scale>
          <a:sx n="100" d="100"/>
          <a:sy n="100" d="100"/>
        </p:scale>
        <p:origin x="-456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97D174-1917-4203-A828-708C17727823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D90D7ED-44D0-4AF4-8CDA-306C41B61F5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0"/>
            <a:ext cx="9144000" cy="684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2016224"/>
          </a:xfrm>
        </p:spPr>
        <p:txBody>
          <a:bodyPr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SIEDEM DARÓW DUCHA ŚWIĘTEGO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0041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651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DZIĘKUJĘ ZA </a:t>
            </a:r>
            <a:r>
              <a:rPr lang="pl-PL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UWAGĘ</a:t>
            </a:r>
            <a:endParaRPr lang="pl-PL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4869160"/>
            <a:ext cx="7632848" cy="936104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pl-PL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60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9704" y="2204864"/>
            <a:ext cx="3392083" cy="323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DARY DUCHA ŚWIĘTEGO</a:t>
            </a:r>
            <a:endParaRPr lang="pl-PL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348880"/>
            <a:ext cx="4464496" cy="367240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pl-PL" dirty="0">
                <a:solidFill>
                  <a:srgbClr val="003399"/>
                </a:solidFill>
              </a:rPr>
              <a:t>Siedem darów Ducha Świętego </a:t>
            </a:r>
            <a:r>
              <a:rPr lang="pl-PL" dirty="0" smtClean="0">
                <a:solidFill>
                  <a:srgbClr val="003399"/>
                </a:solidFill>
              </a:rPr>
              <a:t>uznawane są </a:t>
            </a:r>
            <a:r>
              <a:rPr lang="pl-PL" dirty="0">
                <a:solidFill>
                  <a:srgbClr val="003399"/>
                </a:solidFill>
              </a:rPr>
              <a:t>przez katolicyzm, luteranizm </a:t>
            </a:r>
            <a:r>
              <a:rPr lang="pl-PL" dirty="0" smtClean="0">
                <a:solidFill>
                  <a:srgbClr val="003399"/>
                </a:solidFill>
              </a:rPr>
              <a:t>i </a:t>
            </a:r>
            <a:r>
              <a:rPr lang="pl-PL" dirty="0">
                <a:solidFill>
                  <a:srgbClr val="003399"/>
                </a:solidFill>
              </a:rPr>
              <a:t>anglikanizm. Katolicy wierzą, że siedem darów Ducha Świętego zostało przekazanych przez Ducha Świętego ludziom, aby "podtrzymywać życie moralne chrześcijan</a:t>
            </a:r>
            <a:r>
              <a:rPr lang="pl-PL" dirty="0" smtClean="0">
                <a:solidFill>
                  <a:srgbClr val="003399"/>
                </a:solidFill>
              </a:rPr>
              <a:t>". </a:t>
            </a:r>
            <a:r>
              <a:rPr lang="pl-PL" dirty="0">
                <a:solidFill>
                  <a:srgbClr val="003399"/>
                </a:solidFill>
              </a:rPr>
              <a:t>Dopełniają i udoskonalają cnoty tych, którzy je </a:t>
            </a:r>
            <a:r>
              <a:rPr lang="pl-PL" dirty="0" smtClean="0">
                <a:solidFill>
                  <a:srgbClr val="003399"/>
                </a:solidFill>
              </a:rPr>
              <a:t>otrzymują.</a:t>
            </a:r>
            <a:endParaRPr lang="pl-PL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32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 MĄDROŚCI</a:t>
            </a:r>
            <a:endParaRPr lang="pl-PL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132856"/>
            <a:ext cx="7560840" cy="3888432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 indent="0" algn="ctr">
              <a:buNone/>
            </a:pPr>
            <a:r>
              <a:rPr lang="pl-PL" sz="2000" dirty="0" smtClean="0">
                <a:solidFill>
                  <a:srgbClr val="003399"/>
                </a:solidFill>
              </a:rPr>
              <a:t>Mądrość </a:t>
            </a:r>
            <a:r>
              <a:rPr lang="pl-PL" sz="2000" dirty="0">
                <a:solidFill>
                  <a:srgbClr val="003399"/>
                </a:solidFill>
              </a:rPr>
              <a:t>daje nam pomoc, żebyśmy znajdowali radość w rozważaniu rzeczy Boskich, i żebyśmy o sprawach Boskich i ludzkich myśleli po </a:t>
            </a:r>
            <a:r>
              <a:rPr lang="pl-PL" sz="2000" dirty="0" smtClean="0">
                <a:solidFill>
                  <a:srgbClr val="003399"/>
                </a:solidFill>
              </a:rPr>
              <a:t>Bożemu.</a:t>
            </a:r>
            <a:endParaRPr lang="pl-PL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31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21328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 ROZUMU</a:t>
            </a:r>
            <a:endParaRPr lang="pl-PL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132856"/>
            <a:ext cx="7560840" cy="3888432"/>
          </a:xfrm>
        </p:spPr>
        <p:txBody>
          <a:bodyPr anchor="t"/>
          <a:lstStyle/>
          <a:p>
            <a:pPr indent="0" algn="ctr">
              <a:buNone/>
            </a:pPr>
            <a:endParaRPr lang="pl-PL" dirty="0" smtClean="0">
              <a:solidFill>
                <a:srgbClr val="003399"/>
              </a:solidFill>
            </a:endParaRPr>
          </a:p>
          <a:p>
            <a:pPr indent="0" algn="ctr">
              <a:buNone/>
            </a:pPr>
            <a:r>
              <a:rPr lang="pl-PL" dirty="0" smtClean="0">
                <a:solidFill>
                  <a:srgbClr val="003399"/>
                </a:solidFill>
              </a:rPr>
              <a:t>Rozum</a:t>
            </a:r>
            <a:r>
              <a:rPr lang="pl-PL" dirty="0">
                <a:solidFill>
                  <a:srgbClr val="003399"/>
                </a:solidFill>
              </a:rPr>
              <a:t>, żebyśmy, o ile to jest możliwe u człowieka, coraz lepiej poznawali tajemnice wiary jako godne </a:t>
            </a:r>
            <a:r>
              <a:rPr lang="pl-PL" dirty="0" smtClean="0">
                <a:solidFill>
                  <a:srgbClr val="003399"/>
                </a:solidFill>
              </a:rPr>
              <a:t>wiary.</a:t>
            </a:r>
            <a:endParaRPr lang="pl-PL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14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 RADY</a:t>
            </a:r>
            <a:endParaRPr lang="pl-PL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132856"/>
            <a:ext cx="7560840" cy="3888432"/>
          </a:xfrm>
        </p:spPr>
        <p:txBody>
          <a:bodyPr anchor="t"/>
          <a:lstStyle/>
          <a:p>
            <a:pPr indent="0" algn="ctr">
              <a:buNone/>
            </a:pPr>
            <a:endParaRPr lang="pl-PL" dirty="0" smtClean="0">
              <a:solidFill>
                <a:srgbClr val="003399"/>
              </a:solidFill>
            </a:endParaRPr>
          </a:p>
          <a:p>
            <a:pPr indent="0" algn="ctr">
              <a:buNone/>
            </a:pPr>
            <a:r>
              <a:rPr lang="pl-PL" dirty="0" smtClean="0">
                <a:solidFill>
                  <a:srgbClr val="003399"/>
                </a:solidFill>
              </a:rPr>
              <a:t>Rada</a:t>
            </a:r>
            <a:r>
              <a:rPr lang="pl-PL" dirty="0">
                <a:solidFill>
                  <a:srgbClr val="003399"/>
                </a:solidFill>
              </a:rPr>
              <a:t>, żebyśmy się strzegli zasadzek szatana i świata, a w wątpliwościach zrozumieli, co się bardziej przyczynia do chwały Bożej i do naszego oraz bliźnich </a:t>
            </a:r>
            <a:r>
              <a:rPr lang="pl-PL" dirty="0" smtClean="0">
                <a:solidFill>
                  <a:srgbClr val="003399"/>
                </a:solidFill>
              </a:rPr>
              <a:t>zbawienia.</a:t>
            </a:r>
            <a:endParaRPr lang="pl-PL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06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 MĘSTWA</a:t>
            </a:r>
            <a:endParaRPr lang="pl-PL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132856"/>
            <a:ext cx="7560840" cy="3888432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pl-PL" dirty="0" smtClean="0">
              <a:solidFill>
                <a:srgbClr val="003399"/>
              </a:solidFill>
            </a:endParaRPr>
          </a:p>
          <a:p>
            <a:pPr indent="0" algn="ctr">
              <a:buNone/>
            </a:pPr>
            <a:r>
              <a:rPr lang="pl-PL" dirty="0">
                <a:solidFill>
                  <a:srgbClr val="003399"/>
                </a:solidFill>
              </a:rPr>
              <a:t>Męstwo, żebyśmy doznawali szczególnej mocy do zwyciężania pokus i innych przeszkód w życiu </a:t>
            </a:r>
            <a:r>
              <a:rPr lang="pl-PL" dirty="0" smtClean="0">
                <a:solidFill>
                  <a:srgbClr val="003399"/>
                </a:solidFill>
              </a:rPr>
              <a:t>duchownym.</a:t>
            </a:r>
            <a:endParaRPr lang="pl-PL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08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23762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 UMIEJĘTNOŚCI</a:t>
            </a:r>
            <a:endParaRPr lang="pl-PL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132856"/>
            <a:ext cx="7560840" cy="3888432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pl-PL" dirty="0" smtClean="0">
              <a:solidFill>
                <a:srgbClr val="003399"/>
              </a:solidFill>
            </a:endParaRPr>
          </a:p>
          <a:p>
            <a:pPr indent="0" algn="ctr">
              <a:buNone/>
            </a:pPr>
            <a:r>
              <a:rPr lang="pl-PL" dirty="0">
                <a:solidFill>
                  <a:srgbClr val="003399"/>
                </a:solidFill>
              </a:rPr>
              <a:t>Umiejętność, żebyśmy należycie odróżniali między tym, w co należy wierzyć a w co nie, i żebyśmy się trzymali właściwego kierunku w sprawach życia </a:t>
            </a:r>
            <a:r>
              <a:rPr lang="pl-PL" dirty="0" smtClean="0">
                <a:solidFill>
                  <a:srgbClr val="003399"/>
                </a:solidFill>
              </a:rPr>
              <a:t>duchownego.</a:t>
            </a:r>
            <a:endParaRPr lang="pl-PL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5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 POBOŻNOŚCI</a:t>
            </a:r>
            <a:endParaRPr lang="pl-PL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132856"/>
            <a:ext cx="7560840" cy="3888432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pl-PL" dirty="0" smtClean="0">
              <a:solidFill>
                <a:srgbClr val="003399"/>
              </a:solidFill>
            </a:endParaRPr>
          </a:p>
          <a:p>
            <a:pPr indent="0" algn="ctr">
              <a:buNone/>
            </a:pPr>
            <a:r>
              <a:rPr lang="pl-PL" dirty="0">
                <a:solidFill>
                  <a:srgbClr val="003399"/>
                </a:solidFill>
              </a:rPr>
              <a:t>Pobożność, abyśmy należytą część i służbę oddawali Bogu, Świętym i tym ludziom, którzy nam </a:t>
            </a:r>
            <a:r>
              <a:rPr lang="pl-PL" dirty="0" smtClean="0">
                <a:solidFill>
                  <a:srgbClr val="003399"/>
                </a:solidFill>
              </a:rPr>
              <a:t>zastępują </a:t>
            </a:r>
            <a:r>
              <a:rPr lang="pl-PL" dirty="0">
                <a:solidFill>
                  <a:srgbClr val="003399"/>
                </a:solidFill>
              </a:rPr>
              <a:t>Boga, i abyśmy wspomagali biednych i nieszczęśliwych dla miłości </a:t>
            </a:r>
            <a:r>
              <a:rPr lang="pl-PL" dirty="0" smtClean="0">
                <a:solidFill>
                  <a:srgbClr val="003399"/>
                </a:solidFill>
              </a:rPr>
              <a:t>Boga.</a:t>
            </a:r>
            <a:endParaRPr lang="pl-PL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69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 BOJAŹNI BOŻEJ</a:t>
            </a:r>
            <a:endParaRPr lang="pl-PL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132856"/>
            <a:ext cx="7560840" cy="3888432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pl-PL" dirty="0" smtClean="0">
              <a:solidFill>
                <a:srgbClr val="003399"/>
              </a:solidFill>
            </a:endParaRPr>
          </a:p>
          <a:p>
            <a:pPr indent="0" algn="ctr">
              <a:buNone/>
            </a:pPr>
            <a:r>
              <a:rPr lang="pl-PL" dirty="0">
                <a:solidFill>
                  <a:srgbClr val="003399"/>
                </a:solidFill>
              </a:rPr>
              <a:t>Bojaźń Boża, żebyśmy unikali grzechów przez bojaźń obrazy Boskiej, płynącą z dziecięcej czci dla majestatu Bożego.</a:t>
            </a:r>
          </a:p>
        </p:txBody>
      </p:sp>
    </p:spTree>
    <p:extLst>
      <p:ext uri="{BB962C8B-B14F-4D97-AF65-F5344CB8AC3E}">
        <p14:creationId xmlns:p14="http://schemas.microsoft.com/office/powerpoint/2010/main" xmlns="" val="327494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2282</TotalTime>
  <Words>237</Words>
  <Application>Microsoft Office PowerPoint</Application>
  <PresentationFormat>Pokaz na ekranie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Ekskluzywny</vt:lpstr>
      <vt:lpstr>SIEDEM DARÓW DUCHA ŚWIĘTEGO</vt:lpstr>
      <vt:lpstr>DARY DUCHA ŚWIĘTEGO</vt:lpstr>
      <vt:lpstr>DAR MĄDROŚCI</vt:lpstr>
      <vt:lpstr>DAR ROZUMU</vt:lpstr>
      <vt:lpstr>DAR RADY</vt:lpstr>
      <vt:lpstr>DAR MĘSTWA</vt:lpstr>
      <vt:lpstr>DAR UMIEJĘTNOŚCI</vt:lpstr>
      <vt:lpstr>DAR POBOŻNOŚCI</vt:lpstr>
      <vt:lpstr>DAR BOJAŹNI BOŻEJ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SIEDEM DARÓW DUCHA ŚWIĘTEGO</dc:title>
  <dc:creator>Kasia</dc:creator>
  <cp:lastModifiedBy>Basia</cp:lastModifiedBy>
  <cp:revision>28</cp:revision>
  <dcterms:created xsi:type="dcterms:W3CDTF">2014-03-23T12:32:49Z</dcterms:created>
  <dcterms:modified xsi:type="dcterms:W3CDTF">2015-06-09T06:16:14Z</dcterms:modified>
</cp:coreProperties>
</file>